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3" r:id="rId29"/>
    <p:sldId id="286" r:id="rId30"/>
    <p:sldId id="291" r:id="rId31"/>
    <p:sldId id="273" r:id="rId32"/>
    <p:sldId id="290" r:id="rId33"/>
    <p:sldId id="284" r:id="rId34"/>
    <p:sldId id="287" r:id="rId35"/>
    <p:sldId id="288" r:id="rId36"/>
    <p:sldId id="285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66" d="100"/>
          <a:sy n="66" d="100"/>
        </p:scale>
        <p:origin x="293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6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png"/><Relationship Id="rId5" Type="http://schemas.openxmlformats.org/officeDocument/2006/relationships/tags" Target="../tags/tag46.xml"/><Relationship Id="rId10" Type="http://schemas.openxmlformats.org/officeDocument/2006/relationships/image" Target="../media/image51.png"/><Relationship Id="rId4" Type="http://schemas.openxmlformats.org/officeDocument/2006/relationships/tags" Target="../tags/tag45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5.png"/><Relationship Id="rId5" Type="http://schemas.openxmlformats.org/officeDocument/2006/relationships/tags" Target="../tags/tag52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5.png"/><Relationship Id="rId18" Type="http://schemas.openxmlformats.org/officeDocument/2006/relationships/image" Target="../media/image72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70.png"/><Relationship Id="rId17" Type="http://schemas.openxmlformats.org/officeDocument/2006/relationships/image" Target="../media/image71.png"/><Relationship Id="rId2" Type="http://schemas.openxmlformats.org/officeDocument/2006/relationships/tags" Target="../tags/tag59.xml"/><Relationship Id="rId16" Type="http://schemas.openxmlformats.org/officeDocument/2006/relationships/image" Target="../media/image58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9.png"/><Relationship Id="rId5" Type="http://schemas.openxmlformats.org/officeDocument/2006/relationships/tags" Target="../tags/tag62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tags" Target="../tags/tag68.xml"/><Relationship Id="rId16" Type="http://schemas.openxmlformats.org/officeDocument/2006/relationships/image" Target="../media/image7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15" Type="http://schemas.openxmlformats.org/officeDocument/2006/relationships/image" Target="../media/image75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73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41508D-89DA-4226-AC4F-7EE80611727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75035" y="796020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884595" y="4264371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041265" y="-349081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036" y="2527011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8426" y="2431417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98" y="4443886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54" y="4482139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404" y="4683950"/>
              <a:ext cx="0" cy="396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CDFE0-3802-4F47-B296-878F377A0B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84381" cy="6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784367-96F7-4590-A14C-274B52479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3"/>
            <a:ext cx="2326857" cy="6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57A6F-7EDF-4341-B8BB-B355189AE7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74859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9576B2-0B3B-4F42-9764-2EF637D823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4"/>
            <a:ext cx="3184764" cy="60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648317-27FA-4AC6-86BA-79A8115818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2"/>
            <a:ext cx="2748954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9436</TotalTime>
  <Words>449</Words>
  <Application>Microsoft Office PowerPoint</Application>
  <PresentationFormat>Widescreen</PresentationFormat>
  <Paragraphs>139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188</cp:revision>
  <dcterms:created xsi:type="dcterms:W3CDTF">2018-04-01T13:05:30Z</dcterms:created>
  <dcterms:modified xsi:type="dcterms:W3CDTF">2018-05-29T19:29:00Z</dcterms:modified>
</cp:coreProperties>
</file>